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817600" cy="7772400"/>
  <p:notesSz cx="10058400" cy="7772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8"/>
    <p:restoredTop sz="94694"/>
  </p:normalViewPr>
  <p:slideViewPr>
    <p:cSldViewPr>
      <p:cViewPr varScale="1">
        <p:scale>
          <a:sx n="66" d="100"/>
          <a:sy n="66" d="100"/>
        </p:scale>
        <p:origin x="232" y="1184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0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81" y="310896"/>
            <a:ext cx="12435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1" y="1787652"/>
            <a:ext cx="12435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standing on a mountain top&#10;&#10;Description automatically generated">
            <a:extLst>
              <a:ext uri="{FF2B5EF4-FFF2-40B4-BE49-F238E27FC236}">
                <a16:creationId xmlns:a16="http://schemas.microsoft.com/office/drawing/2014/main" id="{81AC0DE8-74AA-3AC2-7EC2-B2ACDF6F4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prayer points&#10;&#10;Description automatically generated">
            <a:extLst>
              <a:ext uri="{FF2B5EF4-FFF2-40B4-BE49-F238E27FC236}">
                <a16:creationId xmlns:a16="http://schemas.microsoft.com/office/drawing/2014/main" id="{1DADC0A1-66F4-4573-3E07-A3D766B5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9F36E5ED-E8C6-7E0C-5270-240FE9FE8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FB5BA5-054B-C9D5-9746-5780CE643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message&#10;&#10;Description automatically generated">
            <a:extLst>
              <a:ext uri="{FF2B5EF4-FFF2-40B4-BE49-F238E27FC236}">
                <a16:creationId xmlns:a16="http://schemas.microsoft.com/office/drawing/2014/main" id="{47302BEC-E57C-2DCD-F1F9-1EFEBB77A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8A17C0C3-FA9F-4C16-4086-7A8133624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B490F4F-77A8-EA19-8F8D-28B25977E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prayer points&#10;&#10;Description automatically generated">
            <a:extLst>
              <a:ext uri="{FF2B5EF4-FFF2-40B4-BE49-F238E27FC236}">
                <a16:creationId xmlns:a16="http://schemas.microsoft.com/office/drawing/2014/main" id="{992F0664-FCAB-E305-EBD1-E673E7BE0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2EED4084-F847-4E13-8430-A902B7010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video&#10;&#10;Description automatically generated">
            <a:extLst>
              <a:ext uri="{FF2B5EF4-FFF2-40B4-BE49-F238E27FC236}">
                <a16:creationId xmlns:a16="http://schemas.microsoft.com/office/drawing/2014/main" id="{F702ED48-94B1-AB39-97D3-81AF53E52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9459F738-6159-E002-3B4B-C29AF5A94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prayer points&#10;&#10;Description automatically generated">
            <a:extLst>
              <a:ext uri="{FF2B5EF4-FFF2-40B4-BE49-F238E27FC236}">
                <a16:creationId xmlns:a16="http://schemas.microsoft.com/office/drawing/2014/main" id="{2470C0FD-F089-4009-5477-8C09E8DAA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prayer points&#10;&#10;Description automatically generated">
            <a:extLst>
              <a:ext uri="{FF2B5EF4-FFF2-40B4-BE49-F238E27FC236}">
                <a16:creationId xmlns:a16="http://schemas.microsoft.com/office/drawing/2014/main" id="{1C74CD24-ECEA-834F-4289-5E59692CA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F84EF71A-F878-C6F6-A796-4A026E818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9631BC3-8A75-DB9E-08D5-ABB9C4FAC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27" y="0"/>
            <a:ext cx="1381414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0E074DF1-D4EB-98F6-D2CC-76A269A70D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452"/>
            <a:ext cx="13817580" cy="7770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Macintosh PowerPoint</Application>
  <PresentationFormat>Custom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Oluwadamilola Saka</cp:lastModifiedBy>
  <cp:revision>3</cp:revision>
  <dcterms:created xsi:type="dcterms:W3CDTF">2024-07-12T07:38:12Z</dcterms:created>
  <dcterms:modified xsi:type="dcterms:W3CDTF">2024-07-12T05:47:50Z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2024-07-12T00:00:00Z</vt:filetime>
  </property>
  <property fmtid="{D5CDD505-2E9C-101B-9397-08002B2CF9AE}" pid="3" name="LastSaved">
    <vt:filetime>2024-07-12T00:00:00Z</vt:filetime>
  </property>
</Properties>
</file>